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_rels/presentation.xml.rels" ContentType="application/vnd.openxmlformats-package.relationships+xml"/>
  <Override PartName="/ppt/media/image13.png" ContentType="image/png"/>
  <Override PartName="/ppt/media/image4.png" ContentType="image/png"/>
  <Override PartName="/ppt/media/image15.jpeg" ContentType="image/jpeg"/>
  <Override PartName="/ppt/media/image1.jpeg" ContentType="image/jpeg"/>
  <Override PartName="/ppt/media/image6.png" ContentType="image/png"/>
  <Override PartName="/ppt/media/image10.png" ContentType="image/png"/>
  <Override PartName="/ppt/media/image7.svg" ContentType="image/svg"/>
  <Override PartName="/ppt/media/image14.png" ContentType="image/png"/>
  <Override PartName="/ppt/media/image5.png" ContentType="image/png"/>
  <Override PartName="/ppt/media/image8.png" ContentType="image/png"/>
  <Override PartName="/ppt/media/image12.png" ContentType="image/png"/>
  <Override PartName="/ppt/media/image3.png" ContentType="image/png"/>
  <Override PartName="/ppt/media/image9.svg" ContentType="image/svg"/>
  <Override PartName="/ppt/media/image2.png" ContentType="image/png"/>
  <Override PartName="/ppt/media/image11.png" ContentType="image/png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_rels/slide2.xml.rels" ContentType="application/vnd.openxmlformats-package.relationships+xml"/>
  <Override PartName="/ppt/slides/_rels/slide17.xml.rels" ContentType="application/vnd.openxmlformats-package.relationships+xml"/>
  <Override PartName="/ppt/slides/_rels/slide3.xml.rels" ContentType="application/vnd.openxmlformats-package.relationships+xml"/>
  <Override PartName="/ppt/slides/_rels/slide18.xml.rels" ContentType="application/vnd.openxmlformats-package.relationships+xml"/>
  <Override PartName="/ppt/slides/_rels/slide4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</p:sld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" Target="slides/slide1.xml"/><Relationship Id="rId13" Type="http://schemas.openxmlformats.org/officeDocument/2006/relationships/slide" Target="slides/slide2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Relationship Id="rId17" Type="http://schemas.openxmlformats.org/officeDocument/2006/relationships/slide" Target="slides/slide6.xml"/><Relationship Id="rId18" Type="http://schemas.openxmlformats.org/officeDocument/2006/relationships/slide" Target="slides/slide7.xml"/><Relationship Id="rId19" Type="http://schemas.openxmlformats.org/officeDocument/2006/relationships/slide" Target="slides/slide8.xml"/><Relationship Id="rId20" Type="http://schemas.openxmlformats.org/officeDocument/2006/relationships/slide" Target="slides/slide9.xml"/><Relationship Id="rId21" Type="http://schemas.openxmlformats.org/officeDocument/2006/relationships/slide" Target="slides/slide10.xml"/><Relationship Id="rId22" Type="http://schemas.openxmlformats.org/officeDocument/2006/relationships/slide" Target="slides/slide11.xml"/><Relationship Id="rId23" Type="http://schemas.openxmlformats.org/officeDocument/2006/relationships/slide" Target="slides/slide12.xml"/><Relationship Id="rId24" Type="http://schemas.openxmlformats.org/officeDocument/2006/relationships/slide" Target="slides/slide13.xml"/><Relationship Id="rId25" Type="http://schemas.openxmlformats.org/officeDocument/2006/relationships/slide" Target="slides/slide14.xml"/><Relationship Id="rId26" Type="http://schemas.openxmlformats.org/officeDocument/2006/relationships/slide" Target="slides/slide15.xml"/><Relationship Id="rId27" Type="http://schemas.openxmlformats.org/officeDocument/2006/relationships/slide" Target="slides/slide16.xml"/><Relationship Id="rId28" Type="http://schemas.openxmlformats.org/officeDocument/2006/relationships/slide" Target="slides/slide17.xml"/><Relationship Id="rId29" Type="http://schemas.openxmlformats.org/officeDocument/2006/relationships/slide" Target="slides/slide18.xml"/><Relationship Id="rId3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938016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838080" y="1371600"/>
            <a:ext cx="10515240" cy="493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9D1E898-4562-4D13-985D-D6DFEBE9E6A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9EAF64A-EEF8-4A0C-843A-930147F28DEC}" type="slidenum">
              <a:t>&lt;#&gt;</a:t>
            </a:fld>
          </a:p>
        </p:txBody>
      </p:sp>
      <p:sp>
        <p:nvSpPr>
          <p:cNvPr id="3" name="PlaceHolder 2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938016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838080" y="1371600"/>
            <a:ext cx="10515240" cy="493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80B5261-B2EF-4DF6-AE2C-C38487E1FF6B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A11DD6E-4881-44A7-A1F4-816414E029E0}" type="slidenum">
              <a:t>&lt;#&gt;</a:t>
            </a:fld>
          </a:p>
        </p:txBody>
      </p:sp>
      <p:sp>
        <p:nvSpPr>
          <p:cNvPr id="3" name="PlaceHolder 2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938016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838080" y="1371600"/>
            <a:ext cx="5131080" cy="493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/>
          </p:nvPr>
        </p:nvSpPr>
        <p:spPr>
          <a:xfrm>
            <a:off x="6226200" y="1371600"/>
            <a:ext cx="5131080" cy="493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4E0A542E-AB21-4B6D-A6B7-653ACA06CFD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A451E48D-FADD-4CB6-894A-5972057C4C78}" type="slidenum">
              <a:t>&lt;#&gt;</a:t>
            </a:fld>
          </a:p>
        </p:txBody>
      </p:sp>
      <p:sp>
        <p:nvSpPr>
          <p:cNvPr id="3" name="PlaceHolder 2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9380160" cy="91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88BF9E7-7618-41E6-9A1F-18A0C51367B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6"/>
          </p:nvPr>
        </p:nvSpPr>
        <p:spPr/>
        <p:txBody>
          <a:bodyPr/>
          <a:p>
            <a:fld id="{3EB4B648-C8C1-4766-9179-9CA55BEA5BFF}" type="slidenum">
              <a:t>&lt;#&gt;</a:t>
            </a:fld>
          </a:p>
        </p:txBody>
      </p:sp>
      <p:sp>
        <p:nvSpPr>
          <p:cNvPr id="3" name="PlaceHolder 2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- No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E185E96D-7DC2-41F0-9E9D-7143A72677DE}" type="slidenum">
              <a:t>&lt;#&gt;</a:t>
            </a:fld>
          </a:p>
        </p:txBody>
      </p:sp>
      <p:sp>
        <p:nvSpPr>
          <p:cNvPr id="3" name="PlaceHolder 2"/>
          <p:cNvSpPr>
            <a:spLocks noGrp="1"/>
          </p:cNvSpPr>
          <p:nvPr>
            <p:ph type="dt" idx="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9EE74296-E5AA-4F2E-A408-88DEADC4C916}" type="slidenum">
              <a:t>&lt;#&gt;</a:t>
            </a:fld>
          </a:p>
        </p:txBody>
      </p:sp>
      <p:sp>
        <p:nvSpPr>
          <p:cNvPr id="3" name="PlaceHolder 2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30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1" lang="en-US" sz="6000" spc="-1" strike="noStrike">
                <a:solidFill>
                  <a:srgbClr val="00629b"/>
                </a:solidFill>
                <a:latin typeface="Calibri"/>
              </a:rPr>
              <a:t>Click to edit Master title style</a:t>
            </a:r>
            <a:endParaRPr b="0" lang="en-US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70A5B6C4-5DE2-471E-AA1A-13C0A02DC223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ffffff"/>
              </a:solidFill>
              <a:latin typeface="Times New Roman"/>
            </a:endParaRPr>
          </a:p>
        </p:txBody>
      </p:sp>
      <p:pic>
        <p:nvPicPr>
          <p:cNvPr id="4" name="Picture 8" descr=""/>
          <p:cNvPicPr/>
          <p:nvPr/>
        </p:nvPicPr>
        <p:blipFill>
          <a:blip r:embed="rId3"/>
          <a:stretch/>
        </p:blipFill>
        <p:spPr>
          <a:xfrm>
            <a:off x="356760" y="213480"/>
            <a:ext cx="1627920" cy="908640"/>
          </a:xfrm>
          <a:prstGeom prst="rect">
            <a:avLst/>
          </a:prstGeom>
          <a:ln w="0">
            <a:noFill/>
          </a:ln>
        </p:spPr>
      </p:pic>
      <p:pic>
        <p:nvPicPr>
          <p:cNvPr id="5" name="Picture 9" descr=""/>
          <p:cNvPicPr/>
          <p:nvPr/>
        </p:nvPicPr>
        <p:blipFill>
          <a:blip r:embed="rId4"/>
          <a:stretch/>
        </p:blipFill>
        <p:spPr>
          <a:xfrm>
            <a:off x="2209680" y="1440"/>
            <a:ext cx="1405440" cy="1224000"/>
          </a:xfrm>
          <a:prstGeom prst="rect">
            <a:avLst/>
          </a:prstGeom>
          <a:ln w="0">
            <a:noFill/>
          </a:ln>
        </p:spPr>
      </p:pic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6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US" sz="1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US" sz="3200" spc="-1" strike="noStrike">
                <a:solidFill>
                  <a:srgbClr val="00629b"/>
                </a:solidFill>
                <a:latin typeface="Calibri"/>
              </a:rPr>
              <a:t>Click to edit Master title style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183280" y="1600200"/>
            <a:ext cx="6171840" cy="4700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icon to add picture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839880" y="1600200"/>
            <a:ext cx="3931920" cy="4700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dt" idx="4"/>
          </p:nvPr>
        </p:nvSpPr>
        <p:spPr>
          <a:xfrm>
            <a:off x="486792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6D62256B-C8C5-4536-9646-D3A35ABB7F3A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4" name="Picture 5" descr=""/>
          <p:cNvPicPr/>
          <p:nvPr/>
        </p:nvPicPr>
        <p:blipFill>
          <a:blip r:embed="rId2"/>
          <a:stretch/>
        </p:blipFill>
        <p:spPr>
          <a:xfrm>
            <a:off x="10281600" y="332280"/>
            <a:ext cx="1095120" cy="957240"/>
          </a:xfrm>
          <a:prstGeom prst="rect">
            <a:avLst/>
          </a:prstGeom>
          <a:ln w="0">
            <a:noFill/>
          </a:ln>
        </p:spPr>
      </p:pic>
      <p:pic>
        <p:nvPicPr>
          <p:cNvPr id="15" name="Picture 9" descr=""/>
          <p:cNvPicPr/>
          <p:nvPr/>
        </p:nvPicPr>
        <p:blipFill>
          <a:blip r:embed="rId3"/>
          <a:stretch/>
        </p:blipFill>
        <p:spPr>
          <a:xfrm>
            <a:off x="10281600" y="5850720"/>
            <a:ext cx="1627920" cy="908640"/>
          </a:xfrm>
          <a:prstGeom prst="rect">
            <a:avLst/>
          </a:prstGeom>
          <a:ln w="0">
            <a:noFill/>
          </a:ln>
        </p:spPr>
      </p:pic>
      <p:pic>
        <p:nvPicPr>
          <p:cNvPr id="16" name="Picture 10" descr=""/>
          <p:cNvPicPr/>
          <p:nvPr/>
        </p:nvPicPr>
        <p:blipFill>
          <a:blip r:embed="rId4"/>
          <a:stretch/>
        </p:blipFill>
        <p:spPr>
          <a:xfrm>
            <a:off x="8752320" y="5652000"/>
            <a:ext cx="1405440" cy="12240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9380160" cy="914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Click to edit Master title style</a:t>
            </a:r>
            <a:endParaRPr b="0" lang="en-US" sz="4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838080" y="1371600"/>
            <a:ext cx="10515240" cy="4933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6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sldNum" idx="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4C9D386F-A559-4B2D-9F8B-8B2CAC60E867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0" name="Picture 3" descr=""/>
          <p:cNvPicPr/>
          <p:nvPr/>
        </p:nvPicPr>
        <p:blipFill>
          <a:blip r:embed="rId2"/>
          <a:stretch/>
        </p:blipFill>
        <p:spPr>
          <a:xfrm>
            <a:off x="10281600" y="303480"/>
            <a:ext cx="1095120" cy="957240"/>
          </a:xfrm>
          <a:prstGeom prst="rect">
            <a:avLst/>
          </a:prstGeom>
          <a:ln w="0">
            <a:noFill/>
          </a:ln>
        </p:spPr>
      </p:pic>
      <p:pic>
        <p:nvPicPr>
          <p:cNvPr id="21" name="Picture 9" descr=""/>
          <p:cNvPicPr/>
          <p:nvPr/>
        </p:nvPicPr>
        <p:blipFill>
          <a:blip r:embed="rId3"/>
          <a:stretch/>
        </p:blipFill>
        <p:spPr>
          <a:xfrm>
            <a:off x="10281600" y="5850720"/>
            <a:ext cx="1627920" cy="908640"/>
          </a:xfrm>
          <a:prstGeom prst="rect">
            <a:avLst/>
          </a:prstGeom>
          <a:ln w="0">
            <a:noFill/>
          </a:ln>
        </p:spPr>
      </p:pic>
      <p:pic>
        <p:nvPicPr>
          <p:cNvPr id="22" name="Picture 10" descr=""/>
          <p:cNvPicPr/>
          <p:nvPr/>
        </p:nvPicPr>
        <p:blipFill>
          <a:blip r:embed="rId4"/>
          <a:stretch/>
        </p:blipFill>
        <p:spPr>
          <a:xfrm>
            <a:off x="8752320" y="5652000"/>
            <a:ext cx="1405440" cy="12240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5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US" sz="6000" spc="-1" strike="noStrike">
                <a:solidFill>
                  <a:srgbClr val="00629b"/>
                </a:solidFill>
                <a:latin typeface="Calibri"/>
              </a:rPr>
              <a:t>Click to edit Master title style</a:t>
            </a:r>
            <a:endParaRPr b="0" lang="en-US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831960" y="4562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dt" idx="7"/>
          </p:nvPr>
        </p:nvSpPr>
        <p:spPr>
          <a:xfrm>
            <a:off x="497952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sldNum" idx="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56715779-0FFF-4782-B0F3-4AF018349B94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9" name="Picture 9" descr=""/>
          <p:cNvPicPr/>
          <p:nvPr/>
        </p:nvPicPr>
        <p:blipFill>
          <a:blip r:embed="rId2"/>
          <a:stretch/>
        </p:blipFill>
        <p:spPr>
          <a:xfrm>
            <a:off x="10281600" y="5850720"/>
            <a:ext cx="1627920" cy="908640"/>
          </a:xfrm>
          <a:prstGeom prst="rect">
            <a:avLst/>
          </a:prstGeom>
          <a:ln w="0">
            <a:noFill/>
          </a:ln>
        </p:spPr>
      </p:pic>
      <p:pic>
        <p:nvPicPr>
          <p:cNvPr id="30" name="Picture 10" descr=""/>
          <p:cNvPicPr/>
          <p:nvPr/>
        </p:nvPicPr>
        <p:blipFill>
          <a:blip r:embed="rId3"/>
          <a:stretch/>
        </p:blipFill>
        <p:spPr>
          <a:xfrm>
            <a:off x="8752320" y="5652000"/>
            <a:ext cx="1405440" cy="12240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9380160" cy="914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Click to edit Master title style</a:t>
            </a:r>
            <a:endParaRPr b="0" lang="en-US" sz="4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838080" y="1371600"/>
            <a:ext cx="5181120" cy="4933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6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172200" y="1371600"/>
            <a:ext cx="5181120" cy="4933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6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dt" idx="9"/>
          </p:nvPr>
        </p:nvSpPr>
        <p:spPr>
          <a:xfrm>
            <a:off x="4862520" y="632808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sldNum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C00F9E92-37F7-4F87-9A27-DC90868DC8EE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cxnSp>
        <p:nvCxnSpPr>
          <p:cNvPr id="36" name="Straight Connector 11"/>
          <p:cNvCxnSpPr/>
          <p:nvPr/>
        </p:nvCxnSpPr>
        <p:spPr>
          <a:xfrm>
            <a:off x="838080" y="1330560"/>
            <a:ext cx="10515960" cy="360"/>
          </a:xfrm>
          <a:prstGeom prst="straightConnector1">
            <a:avLst/>
          </a:prstGeom>
          <a:ln>
            <a:solidFill>
              <a:srgbClr val="f6be07"/>
            </a:solidFill>
          </a:ln>
        </p:spPr>
      </p:cxnSp>
      <p:pic>
        <p:nvPicPr>
          <p:cNvPr id="37" name="Picture 5" descr=""/>
          <p:cNvPicPr/>
          <p:nvPr/>
        </p:nvPicPr>
        <p:blipFill>
          <a:blip r:embed="rId2"/>
          <a:stretch/>
        </p:blipFill>
        <p:spPr>
          <a:xfrm>
            <a:off x="10281600" y="332280"/>
            <a:ext cx="1095120" cy="957240"/>
          </a:xfrm>
          <a:prstGeom prst="rect">
            <a:avLst/>
          </a:prstGeom>
          <a:ln w="0">
            <a:noFill/>
          </a:ln>
        </p:spPr>
      </p:pic>
      <p:pic>
        <p:nvPicPr>
          <p:cNvPr id="38" name="Picture 9" descr=""/>
          <p:cNvPicPr/>
          <p:nvPr/>
        </p:nvPicPr>
        <p:blipFill>
          <a:blip r:embed="rId3"/>
          <a:stretch/>
        </p:blipFill>
        <p:spPr>
          <a:xfrm>
            <a:off x="10281600" y="5850720"/>
            <a:ext cx="1627920" cy="908640"/>
          </a:xfrm>
          <a:prstGeom prst="rect">
            <a:avLst/>
          </a:prstGeom>
          <a:ln w="0">
            <a:noFill/>
          </a:ln>
        </p:spPr>
      </p:pic>
      <p:pic>
        <p:nvPicPr>
          <p:cNvPr id="39" name="Picture 10" descr=""/>
          <p:cNvPicPr/>
          <p:nvPr/>
        </p:nvPicPr>
        <p:blipFill>
          <a:blip r:embed="rId4"/>
          <a:stretch/>
        </p:blipFill>
        <p:spPr>
          <a:xfrm>
            <a:off x="8752320" y="5652000"/>
            <a:ext cx="1405440" cy="12240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5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9378360" cy="914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Click to edit Master title style</a:t>
            </a:r>
            <a:endParaRPr b="0" lang="en-US" sz="4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839880" y="1371600"/>
            <a:ext cx="5157360" cy="685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Click to edit Master text </a:t>
            </a: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5157360" cy="4247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6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6172200" y="1371600"/>
            <a:ext cx="5182920" cy="685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6172200" y="2057400"/>
            <a:ext cx="5182920" cy="4247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6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dt" idx="11"/>
          </p:nvPr>
        </p:nvSpPr>
        <p:spPr>
          <a:xfrm>
            <a:off x="4724280" y="641484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7"/>
          <p:cNvSpPr>
            <a:spLocks noGrp="1"/>
          </p:cNvSpPr>
          <p:nvPr>
            <p:ph type="sldNum" idx="1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6B2F2528-CF49-410B-8AB9-7A524AB08770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cxnSp>
        <p:nvCxnSpPr>
          <p:cNvPr id="50" name="Straight Connector 12"/>
          <p:cNvCxnSpPr/>
          <p:nvPr/>
        </p:nvCxnSpPr>
        <p:spPr>
          <a:xfrm>
            <a:off x="838080" y="1330560"/>
            <a:ext cx="10515960" cy="360"/>
          </a:xfrm>
          <a:prstGeom prst="straightConnector1">
            <a:avLst/>
          </a:prstGeom>
          <a:ln>
            <a:solidFill>
              <a:srgbClr val="f6be07"/>
            </a:solidFill>
          </a:ln>
        </p:spPr>
      </p:cxnSp>
      <p:pic>
        <p:nvPicPr>
          <p:cNvPr id="51" name="Picture 7" descr=""/>
          <p:cNvPicPr/>
          <p:nvPr/>
        </p:nvPicPr>
        <p:blipFill>
          <a:blip r:embed="rId2"/>
          <a:stretch/>
        </p:blipFill>
        <p:spPr>
          <a:xfrm>
            <a:off x="10281600" y="332280"/>
            <a:ext cx="1095120" cy="957240"/>
          </a:xfrm>
          <a:prstGeom prst="rect">
            <a:avLst/>
          </a:prstGeom>
          <a:ln w="0">
            <a:noFill/>
          </a:ln>
        </p:spPr>
      </p:pic>
      <p:pic>
        <p:nvPicPr>
          <p:cNvPr id="52" name="Picture 11" descr=""/>
          <p:cNvPicPr/>
          <p:nvPr/>
        </p:nvPicPr>
        <p:blipFill>
          <a:blip r:embed="rId3"/>
          <a:stretch/>
        </p:blipFill>
        <p:spPr>
          <a:xfrm>
            <a:off x="10281600" y="5850720"/>
            <a:ext cx="1627920" cy="908640"/>
          </a:xfrm>
          <a:prstGeom prst="rect">
            <a:avLst/>
          </a:prstGeom>
          <a:ln w="0">
            <a:noFill/>
          </a:ln>
        </p:spPr>
      </p:pic>
      <p:pic>
        <p:nvPicPr>
          <p:cNvPr id="53" name="Picture 13" descr=""/>
          <p:cNvPicPr/>
          <p:nvPr/>
        </p:nvPicPr>
        <p:blipFill>
          <a:blip r:embed="rId4"/>
          <a:stretch/>
        </p:blipFill>
        <p:spPr>
          <a:xfrm>
            <a:off x="8752320" y="5652000"/>
            <a:ext cx="1405440" cy="12240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5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9380160" cy="914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Click to edit Master title style</a:t>
            </a:r>
            <a:endParaRPr b="0" lang="en-US" sz="4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dt" idx="13"/>
          </p:nvPr>
        </p:nvSpPr>
        <p:spPr>
          <a:xfrm>
            <a:off x="467136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sldNum" idx="1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6A15C885-6521-438C-8D14-45D8EAE8C390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cxnSp>
        <p:nvCxnSpPr>
          <p:cNvPr id="57" name="Straight Connector 9"/>
          <p:cNvCxnSpPr/>
          <p:nvPr/>
        </p:nvCxnSpPr>
        <p:spPr>
          <a:xfrm>
            <a:off x="838080" y="1330560"/>
            <a:ext cx="10515960" cy="360"/>
          </a:xfrm>
          <a:prstGeom prst="straightConnector1">
            <a:avLst/>
          </a:prstGeom>
          <a:ln>
            <a:solidFill>
              <a:srgbClr val="f6be07"/>
            </a:solidFill>
          </a:ln>
        </p:spPr>
      </p:cxnSp>
      <p:pic>
        <p:nvPicPr>
          <p:cNvPr id="58" name="Picture 7" descr=""/>
          <p:cNvPicPr/>
          <p:nvPr/>
        </p:nvPicPr>
        <p:blipFill>
          <a:blip r:embed="rId2"/>
          <a:stretch/>
        </p:blipFill>
        <p:spPr>
          <a:xfrm>
            <a:off x="10281600" y="5850720"/>
            <a:ext cx="1627920" cy="908640"/>
          </a:xfrm>
          <a:prstGeom prst="rect">
            <a:avLst/>
          </a:prstGeom>
          <a:ln w="0">
            <a:noFill/>
          </a:ln>
        </p:spPr>
      </p:pic>
      <p:pic>
        <p:nvPicPr>
          <p:cNvPr id="59" name="Picture 8" descr=""/>
          <p:cNvPicPr/>
          <p:nvPr/>
        </p:nvPicPr>
        <p:blipFill>
          <a:blip r:embed="rId3"/>
          <a:stretch/>
        </p:blipFill>
        <p:spPr>
          <a:xfrm>
            <a:off x="8752320" y="5652000"/>
            <a:ext cx="1405440" cy="12240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dt" idx="15"/>
          </p:nvPr>
        </p:nvSpPr>
        <p:spPr>
          <a:xfrm>
            <a:off x="4623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sldNum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9F9F5E59-1408-450F-9A14-2E879C8B8877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63" name="Picture 2" descr=""/>
          <p:cNvPicPr/>
          <p:nvPr/>
        </p:nvPicPr>
        <p:blipFill>
          <a:blip r:embed="rId2"/>
          <a:stretch/>
        </p:blipFill>
        <p:spPr>
          <a:xfrm>
            <a:off x="10281600" y="332280"/>
            <a:ext cx="1095120" cy="957240"/>
          </a:xfrm>
          <a:prstGeom prst="rect">
            <a:avLst/>
          </a:prstGeom>
          <a:ln w="0">
            <a:noFill/>
          </a:ln>
        </p:spPr>
      </p:pic>
      <p:pic>
        <p:nvPicPr>
          <p:cNvPr id="64" name="Picture 6" descr=""/>
          <p:cNvPicPr/>
          <p:nvPr/>
        </p:nvPicPr>
        <p:blipFill>
          <a:blip r:embed="rId3"/>
          <a:stretch/>
        </p:blipFill>
        <p:spPr>
          <a:xfrm>
            <a:off x="10281600" y="5850720"/>
            <a:ext cx="1627920" cy="908640"/>
          </a:xfrm>
          <a:prstGeom prst="rect">
            <a:avLst/>
          </a:prstGeom>
          <a:ln w="0">
            <a:noFill/>
          </a:ln>
        </p:spPr>
      </p:pic>
      <p:pic>
        <p:nvPicPr>
          <p:cNvPr id="65" name="Picture 7" descr=""/>
          <p:cNvPicPr/>
          <p:nvPr/>
        </p:nvPicPr>
        <p:blipFill>
          <a:blip r:embed="rId4"/>
          <a:stretch/>
        </p:blipFill>
        <p:spPr>
          <a:xfrm>
            <a:off x="8752320" y="5652000"/>
            <a:ext cx="1405440" cy="12240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5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dt" idx="1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sldNum" idx="1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58EFD6B1-43E7-4CCD-931A-6CA4B1A6027A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US" sz="3200" spc="-1" strike="noStrike">
                <a:solidFill>
                  <a:srgbClr val="00629b"/>
                </a:solidFill>
                <a:latin typeface="Calibri"/>
              </a:rPr>
              <a:t>Click to edit Master title style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839880" y="1600200"/>
            <a:ext cx="3931920" cy="4700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dt" idx="19"/>
          </p:nvPr>
        </p:nvSpPr>
        <p:spPr>
          <a:xfrm>
            <a:off x="5091120" y="635796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sldNum" idx="2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2DB1E5F9-9B99-4CDC-B8A2-3B5D1019E8E1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5183280" y="1600200"/>
            <a:ext cx="6171840" cy="4700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73" name="Picture 5" descr=""/>
          <p:cNvPicPr/>
          <p:nvPr/>
        </p:nvPicPr>
        <p:blipFill>
          <a:blip r:embed="rId2"/>
          <a:stretch/>
        </p:blipFill>
        <p:spPr>
          <a:xfrm>
            <a:off x="10281600" y="332280"/>
            <a:ext cx="1095120" cy="957240"/>
          </a:xfrm>
          <a:prstGeom prst="rect">
            <a:avLst/>
          </a:prstGeom>
          <a:ln w="0">
            <a:noFill/>
          </a:ln>
        </p:spPr>
      </p:pic>
      <p:pic>
        <p:nvPicPr>
          <p:cNvPr id="74" name="Picture 11" descr=""/>
          <p:cNvPicPr/>
          <p:nvPr/>
        </p:nvPicPr>
        <p:blipFill>
          <a:blip r:embed="rId3"/>
          <a:stretch/>
        </p:blipFill>
        <p:spPr>
          <a:xfrm>
            <a:off x="10281600" y="5850720"/>
            <a:ext cx="1627920" cy="908640"/>
          </a:xfrm>
          <a:prstGeom prst="rect">
            <a:avLst/>
          </a:prstGeom>
          <a:ln w="0">
            <a:noFill/>
          </a:ln>
        </p:spPr>
      </p:pic>
      <p:pic>
        <p:nvPicPr>
          <p:cNvPr id="75" name="Picture 12" descr=""/>
          <p:cNvPicPr/>
          <p:nvPr/>
        </p:nvPicPr>
        <p:blipFill>
          <a:blip r:embed="rId4"/>
          <a:stretch/>
        </p:blipFill>
        <p:spPr>
          <a:xfrm>
            <a:off x="8752320" y="5652000"/>
            <a:ext cx="1405440" cy="12240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svg"/><Relationship Id="rId3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svg"/><Relationship Id="rId3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>
              <a:buNone/>
            </a:pPr>
            <a:r>
              <a:rPr b="0" lang="en-US" sz="2730" spc="-1" strike="noStrike">
                <a:solidFill>
                  <a:schemeClr val="dk1"/>
                </a:solidFill>
                <a:latin typeface="Calibri"/>
              </a:rPr>
              <a:t>Application-Level Checkpoint/Restart for</a:t>
            </a:r>
            <a:br>
              <a:rPr sz="2730"/>
            </a:br>
            <a:r>
              <a:rPr b="0" lang="en-US" sz="2730" spc="-1" strike="noStrike">
                <a:solidFill>
                  <a:schemeClr val="dk1"/>
                </a:solidFill>
                <a:latin typeface="Calibri"/>
              </a:rPr>
              <a:t>Large-Scale Attack and Compliance Graphs</a:t>
            </a:r>
            <a:endParaRPr b="0" lang="en-US" sz="273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subTitle"/>
          </p:nvPr>
        </p:nvSpPr>
        <p:spPr>
          <a:xfrm>
            <a:off x="1523880" y="3630600"/>
            <a:ext cx="9143640" cy="2484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68306"/>
          </a:bodyPr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4000" spc="-1" strike="noStrike">
                <a:solidFill>
                  <a:schemeClr val="dk1"/>
                </a:solidFill>
                <a:latin typeface="Calibri"/>
              </a:rPr>
              <a:t>Noah L. Schrick, Peter J. Hawrylak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4000" spc="-1" strike="noStrike">
                <a:solidFill>
                  <a:schemeClr val="dk1"/>
                </a:solidFill>
                <a:latin typeface="Calibri"/>
              </a:rPr>
              <a:t>University of Tulsa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4000" spc="-1" strike="noStrike">
                <a:solidFill>
                  <a:schemeClr val="dk1"/>
                </a:solidFill>
                <a:latin typeface="Calibri"/>
              </a:rPr>
              <a:t>Track#3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4000" spc="-1" strike="noStrike">
                <a:solidFill>
                  <a:schemeClr val="dk1"/>
                </a:solidFill>
                <a:latin typeface="Calibri"/>
              </a:rPr>
              <a:t>Session: 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4000" spc="-1" strike="noStrike">
                <a:solidFill>
                  <a:schemeClr val="dk1"/>
                </a:solidFill>
                <a:latin typeface="Calibri"/>
              </a:rPr>
              <a:t>Presentation Date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" name="Footer Placeholder 4"/>
          <p:cNvSpPr/>
          <p:nvPr/>
        </p:nvSpPr>
        <p:spPr>
          <a:xfrm>
            <a:off x="4038480" y="0"/>
            <a:ext cx="4114440" cy="63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“</a:t>
            </a: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Engineering the Future”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9" name="Picture 5" descr="A logo with text on it&#10;&#10;Description automatically generated with medium confidence"/>
          <p:cNvPicPr/>
          <p:nvPr/>
        </p:nvPicPr>
        <p:blipFill>
          <a:blip r:embed="rId1"/>
          <a:stretch/>
        </p:blipFill>
        <p:spPr>
          <a:xfrm>
            <a:off x="10441800" y="5383080"/>
            <a:ext cx="1671120" cy="1463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le 1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Introduction (1/2)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Content Placeholder 2"/>
          <p:cNvSpPr/>
          <p:nvPr/>
        </p:nvSpPr>
        <p:spPr>
          <a:xfrm>
            <a:off x="686160" y="1523880"/>
            <a:ext cx="45716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fontScale="93611" lnSpcReduction="10000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2800" spc="-1" strike="noStrike">
                <a:solidFill>
                  <a:schemeClr val="dk1"/>
                </a:solidFill>
                <a:latin typeface="Calibri"/>
              </a:rPr>
              <a:t>Attack Graph  -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Determine all possible ways systems may be compromised [1]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2800" spc="-1" strike="noStrike">
                <a:solidFill>
                  <a:schemeClr val="dk1"/>
                </a:solidFill>
                <a:latin typeface="Calibri"/>
              </a:rPr>
              <a:t>Compliance Graph -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Determine all possible ways systems may fall out of compliance [2]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Footer Placeholder 4"/>
          <p:cNvSpPr/>
          <p:nvPr/>
        </p:nvSpPr>
        <p:spPr>
          <a:xfrm>
            <a:off x="4047120" y="643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sldNum" idx="21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63803163-519B-4F92-A2B8-74B36578ED29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2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4" name="Text Placeholder 3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5" name="" descr="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5715000" y="1418400"/>
            <a:ext cx="4800600" cy="3971520"/>
          </a:xfrm>
          <a:prstGeom prst="rect">
            <a:avLst/>
          </a:prstGeom>
          <a:ln w="0">
            <a:noFill/>
          </a:ln>
        </p:spPr>
      </p:pic>
      <p:sp>
        <p:nvSpPr>
          <p:cNvPr id="86" name="Text Placeholder 11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Overview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itle 12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Introduction (2/2)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ontent Placeholder 11"/>
          <p:cNvSpPr/>
          <p:nvPr/>
        </p:nvSpPr>
        <p:spPr>
          <a:xfrm>
            <a:off x="838080" y="1523880"/>
            <a:ext cx="807732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fontScale="71666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Nodes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States within the graph.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Have system information embedded within the object.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Example: Windows 10 machine, pfSense firewall, 2006 Toyota Corolla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Edges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Transitions within the graph.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Events that lead to a change in the system(s) or environment(s).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Example: Installing or updating software/hardware, regularly occurring maintenance, spread of malware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Footer Placeholder 11"/>
          <p:cNvSpPr/>
          <p:nvPr/>
        </p:nvSpPr>
        <p:spPr>
          <a:xfrm>
            <a:off x="4047120" y="643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1"/>
          <p:cNvSpPr>
            <a:spLocks noGrp="1"/>
          </p:cNvSpPr>
          <p:nvPr>
            <p:ph type="sldNum" idx="22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51D1D418-B2C8-4660-96EB-54E269A6D1F1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3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Text Placeholder 12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Terminology/Descriptions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2" name="" descr="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9116640" y="1371600"/>
            <a:ext cx="2313360" cy="4114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itle 14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Challenges (1/2)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ontent Placeholder 13"/>
          <p:cNvSpPr/>
          <p:nvPr/>
        </p:nvSpPr>
        <p:spPr>
          <a:xfrm>
            <a:off x="838080" y="1523880"/>
            <a:ext cx="944892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fontScale="68611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Scalability (State Space Explosion) [3, 7]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The exponential growth of states and edges caused through minimal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additions of assets, qualities, or events 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Leads to graphs with hundreds of millions of nodes, and billions of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edges.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High Runtime Requirements [3-7]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Real-world performance of graph operations does not align with the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theoretical assumption.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Scalability – large graphs take exceedingly long to generate.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Example: Installing or updating software/hardware, regularly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occurring maintenance, spread of malware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Footer Placeholder 13"/>
          <p:cNvSpPr/>
          <p:nvPr/>
        </p:nvSpPr>
        <p:spPr>
          <a:xfrm>
            <a:off x="4047120" y="643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sldNum" idx="23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BD422E9C-2AE0-4AE1-8B9C-3C1ADCF56D5E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4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7" name="Text Placeholder 13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Challenges with </a:t>
            </a: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Attack and </a:t>
            </a: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Compliance </a:t>
            </a: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Graphs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tle 15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Challenges (2/2)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Content Placeholder 14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Graphs and graph operations cannot be contained within non-volatile memory (RAM).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Out-of-memory killers will terminate the generation process.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Outages, HPC cycle exhaustion, or other interruption forces a complete re-generation of the graphs.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Can result in a loss of weeks’ worth of processing.  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Footer Placeholder 14"/>
          <p:cNvSpPr/>
          <p:nvPr/>
        </p:nvSpPr>
        <p:spPr>
          <a:xfrm>
            <a:off x="4047120" y="643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1"/>
          <p:cNvSpPr>
            <a:spLocks noGrp="1"/>
          </p:cNvSpPr>
          <p:nvPr>
            <p:ph type="sldNum" idx="24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13E5A74D-0B09-4B86-B69A-75CE0C2A0681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5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2" name="Text Placeholder 15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Implications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11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Memory Constraint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ontent Placeholder 10"/>
          <p:cNvSpPr/>
          <p:nvPr/>
        </p:nvSpPr>
        <p:spPr>
          <a:xfrm>
            <a:off x="457200" y="1523880"/>
            <a:ext cx="56768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fontScale="75000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arenR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The queue of unexplored nodes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3" marL="864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“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Frontier”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3" marL="864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Caused by the Breadth-First Search generation approach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3" marL="864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OpenSymbol"/>
              <a:buAutoNum type="arabicParenR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The graph object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3" marL="864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“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Instance”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3" marL="864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All explored nodes (and their embedded information), edges, flags, or auxiliary graph labels or features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Footer Placeholder 7"/>
          <p:cNvSpPr/>
          <p:nvPr/>
        </p:nvSpPr>
        <p:spPr>
          <a:xfrm>
            <a:off x="4047120" y="643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1"/>
          <p:cNvSpPr>
            <a:spLocks noGrp="1"/>
          </p:cNvSpPr>
          <p:nvPr>
            <p:ph type="sldNum" idx="25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89358A2A-5280-457D-A630-1DCCB6AFF020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6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7" name="Text Placeholder 7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Two Primary Pain Points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8" name="" descr=""/>
          <p:cNvPicPr/>
          <p:nvPr/>
        </p:nvPicPr>
        <p:blipFill>
          <a:blip r:embed="rId1"/>
          <a:stretch/>
        </p:blipFill>
        <p:spPr>
          <a:xfrm>
            <a:off x="5676840" y="1600200"/>
            <a:ext cx="6438960" cy="3429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le 1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Related Works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Content Placeholder 2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Efficient storage techniques [13, 14].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Logic-based generation [15].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Alternate information representation schemes [16, 17].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Sampling [18].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Parallelization [19].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Footer Placeholder 4"/>
          <p:cNvSpPr/>
          <p:nvPr/>
        </p:nvSpPr>
        <p:spPr>
          <a:xfrm>
            <a:off x="4047120" y="643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sldNum" idx="26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CE668238-99F3-4AB2-8B68-05AE698552C6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7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3" name="Text Placeholder 3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Specific to Attack and Compliance </a:t>
            </a: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Graphs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16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Checkpoint/Restart (C/R)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Content Placeholder 15"/>
          <p:cNvSpPr/>
          <p:nvPr/>
        </p:nvSpPr>
        <p:spPr>
          <a:xfrm>
            <a:off x="838080" y="1523880"/>
            <a:ext cx="10515240" cy="441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fontScale="62500" lnSpcReduction="10000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A technique that saves the state of a program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mid-execution, and allows for a restart from a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saved state.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Three categories [8, 9]: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System-level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Requires compatibility with the operating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system, and any application libraries (e.g.,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MPI).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Large in scope: can restore process IDs,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checkpoint shell scripts, sockets, threads, file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processing.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User-level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Large, application-independent checkpoints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that are linked through libraries.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Application-level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Built into an application’s source code.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108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Goal: only handle the necessary information.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Footer Placeholder 15"/>
          <p:cNvSpPr/>
          <p:nvPr/>
        </p:nvSpPr>
        <p:spPr>
          <a:xfrm>
            <a:off x="4047120" y="643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1"/>
          <p:cNvSpPr>
            <a:spLocks noGrp="1"/>
          </p:cNvSpPr>
          <p:nvPr>
            <p:ph type="sldNum" idx="27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352CAD6F-FF08-417D-AD7B-2B39FD91791C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8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8" name="Text Placeholder 16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Introduction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3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Goal of This Work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Content Placeholder 12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fontScale="87500" lnSpcReduction="10000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Minimal checkpoints for fast, efficient checkpoint and restart procedures.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C/R will also be portable, and independent of external libraries or operating systems.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Benefits are twofold: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Provides a form of fault-tolerance in the event of interruption.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Provides a means of memory relief by dumping excess, no longer relevant graph instances during checkpoint intervals.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Footer Placeholder 12"/>
          <p:cNvSpPr/>
          <p:nvPr/>
        </p:nvSpPr>
        <p:spPr>
          <a:xfrm>
            <a:off x="4047120" y="643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1"/>
          <p:cNvSpPr>
            <a:spLocks noGrp="1"/>
          </p:cNvSpPr>
          <p:nvPr>
            <p:ph type="sldNum" idx="28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7C5F2125-E9A8-4F20-814F-49402CD5E51B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9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3" name="Text Placeholder 14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Implement Application-level C/R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2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Overview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ontent Placeholder 1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Details…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Footer Placeholder 1"/>
          <p:cNvSpPr/>
          <p:nvPr/>
        </p:nvSpPr>
        <p:spPr>
          <a:xfrm>
            <a:off x="4047120" y="643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1"/>
          <p:cNvSpPr>
            <a:spLocks noGrp="1"/>
          </p:cNvSpPr>
          <p:nvPr>
            <p:ph type="sldNum" idx="29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3CA6ED04-BC27-4ECE-B5F1-0133599A4979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10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8" name="Text Placeholder 1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Generation Process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9" name="" descr=""/>
          <p:cNvPicPr/>
          <p:nvPr/>
        </p:nvPicPr>
        <p:blipFill>
          <a:blip r:embed="rId1"/>
          <a:stretch/>
        </p:blipFill>
        <p:spPr>
          <a:xfrm>
            <a:off x="4343400" y="228600"/>
            <a:ext cx="4652640" cy="6536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le 4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Checkpointing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ontent Placeholder 3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Details…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Footer Placeholder 3"/>
          <p:cNvSpPr/>
          <p:nvPr/>
        </p:nvSpPr>
        <p:spPr>
          <a:xfrm>
            <a:off x="4047120" y="643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1"/>
          <p:cNvSpPr>
            <a:spLocks noGrp="1"/>
          </p:cNvSpPr>
          <p:nvPr>
            <p:ph type="sldNum" idx="30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F7E44A23-0D49-4772-AC8C-AA83CD744559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Text Placeholder 4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Description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5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Restarting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ontent Placeholder 4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Details…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Footer Placeholder 5"/>
          <p:cNvSpPr/>
          <p:nvPr/>
        </p:nvSpPr>
        <p:spPr>
          <a:xfrm>
            <a:off x="4047120" y="643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1"/>
          <p:cNvSpPr>
            <a:spLocks noGrp="1"/>
          </p:cNvSpPr>
          <p:nvPr>
            <p:ph type="sldNum" idx="31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55B6194C-EF87-48F9-9ED5-D8ABE6D253DE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12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9" name="Text Placeholder 5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Description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itle 6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Results - Checkpointing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Content Placeholder 5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Details…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Footer Placeholder 6"/>
          <p:cNvSpPr/>
          <p:nvPr/>
        </p:nvSpPr>
        <p:spPr>
          <a:xfrm>
            <a:off x="4047120" y="643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1"/>
          <p:cNvSpPr>
            <a:spLocks noGrp="1"/>
          </p:cNvSpPr>
          <p:nvPr>
            <p:ph type="sldNum" idx="32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FDCCFAB5-C508-4BB5-A94E-A1A2F58FABEA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13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4" name="Text Placeholder 6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Description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5" name="" descr=""/>
          <p:cNvPicPr/>
          <p:nvPr/>
        </p:nvPicPr>
        <p:blipFill>
          <a:blip r:embed="rId1"/>
          <a:stretch/>
        </p:blipFill>
        <p:spPr>
          <a:xfrm>
            <a:off x="228600" y="3162600"/>
            <a:ext cx="6600600" cy="3238200"/>
          </a:xfrm>
          <a:prstGeom prst="rect">
            <a:avLst/>
          </a:prstGeom>
          <a:ln w="0">
            <a:noFill/>
          </a:ln>
        </p:spPr>
      </p:pic>
      <p:pic>
        <p:nvPicPr>
          <p:cNvPr id="146" name="" descr=""/>
          <p:cNvPicPr/>
          <p:nvPr/>
        </p:nvPicPr>
        <p:blipFill>
          <a:blip r:embed="rId2"/>
          <a:stretch/>
        </p:blipFill>
        <p:spPr>
          <a:xfrm>
            <a:off x="4134240" y="1295640"/>
            <a:ext cx="6838560" cy="2819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7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Results - Restarting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ontent Placeholder 6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Details…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Footer Placeholder 2"/>
          <p:cNvSpPr/>
          <p:nvPr/>
        </p:nvSpPr>
        <p:spPr>
          <a:xfrm>
            <a:off x="4047120" y="643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1"/>
          <p:cNvSpPr>
            <a:spLocks noGrp="1"/>
          </p:cNvSpPr>
          <p:nvPr>
            <p:ph type="sldNum" idx="33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1B94B0BF-9735-406E-924C-4DFB5B38E644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1" name="Text Placeholder 2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Description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2" name="" descr=""/>
          <p:cNvPicPr/>
          <p:nvPr/>
        </p:nvPicPr>
        <p:blipFill>
          <a:blip r:embed="rId1"/>
          <a:stretch/>
        </p:blipFill>
        <p:spPr>
          <a:xfrm>
            <a:off x="2743200" y="1828800"/>
            <a:ext cx="5810040" cy="3142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8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Conclusions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ontent Placeholder 7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Details…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Footer Placeholder 8"/>
          <p:cNvSpPr/>
          <p:nvPr/>
        </p:nvSpPr>
        <p:spPr>
          <a:xfrm>
            <a:off x="4047120" y="643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1"/>
          <p:cNvSpPr>
            <a:spLocks noGrp="1"/>
          </p:cNvSpPr>
          <p:nvPr>
            <p:ph type="sldNum" idx="34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23E57D7D-7790-43DF-9A90-6D11E0DA52FF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7" name="Text Placeholder 8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Description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9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Future Work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ontent Placeholder 8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Details…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Footer Placeholder 9"/>
          <p:cNvSpPr/>
          <p:nvPr/>
        </p:nvSpPr>
        <p:spPr>
          <a:xfrm>
            <a:off x="4047120" y="643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1"/>
          <p:cNvSpPr>
            <a:spLocks noGrp="1"/>
          </p:cNvSpPr>
          <p:nvPr>
            <p:ph type="sldNum" idx="35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91416E6B-7874-4A10-8289-A9A0D4598AF3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2" name="Text Placeholder 9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Description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10"/>
          <p:cNvSpPr/>
          <p:nvPr/>
        </p:nvSpPr>
        <p:spPr>
          <a:xfrm>
            <a:off x="838080" y="98280"/>
            <a:ext cx="9380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b="1" lang="en-US" sz="4800" spc="-1" strike="noStrike">
                <a:solidFill>
                  <a:srgbClr val="00629b"/>
                </a:solidFill>
                <a:latin typeface="Calibri"/>
              </a:rPr>
              <a:t>References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Content Placeholder 9"/>
          <p:cNvSpPr/>
          <p:nvPr/>
        </p:nvSpPr>
        <p:spPr>
          <a:xfrm>
            <a:off x="838080" y="1523880"/>
            <a:ext cx="10515240" cy="40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Details…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Footer Placeholder 10"/>
          <p:cNvSpPr/>
          <p:nvPr/>
        </p:nvSpPr>
        <p:spPr>
          <a:xfrm>
            <a:off x="4047120" y="6431040"/>
            <a:ext cx="4114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IEEE SoutheastCon 2024 - Atlanta, GA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1"/>
          <p:cNvSpPr>
            <a:spLocks noGrp="1"/>
          </p:cNvSpPr>
          <p:nvPr>
            <p:ph type="sldNum" idx="36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629DB231-5E35-4A74-94C7-67D372AD12D6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7" name="Text Placeholder 10"/>
          <p:cNvSpPr/>
          <p:nvPr/>
        </p:nvSpPr>
        <p:spPr>
          <a:xfrm>
            <a:off x="838080" y="986760"/>
            <a:ext cx="804816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1666"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6"/>
                </a:solidFill>
                <a:latin typeface="Calibri"/>
              </a:rPr>
              <a:t>Description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ontent Placeholder 2"/>
          <p:cNvSpPr/>
          <p:nvPr/>
        </p:nvSpPr>
        <p:spPr>
          <a:xfrm>
            <a:off x="306720" y="2971800"/>
            <a:ext cx="35395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fontScale="78055"/>
          </a:bodyPr>
          <a:p>
            <a:pPr algn="ctr"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en-US" sz="5400" spc="-1" strike="noStrike">
                <a:solidFill>
                  <a:schemeClr val="dk1"/>
                </a:solidFill>
                <a:latin typeface="Calibri"/>
              </a:rPr>
              <a:t>Thank You!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1"/>
          <p:cNvSpPr>
            <a:spLocks noGrp="1"/>
          </p:cNvSpPr>
          <p:nvPr>
            <p:ph type="sldNum" idx="37"/>
          </p:nvPr>
        </p:nvSpPr>
        <p:spPr>
          <a:xfrm>
            <a:off x="-66600" y="649296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ED9CFF13-4CE4-446B-BCCF-54768ED5C5F5}" type="slidenum">
              <a:rPr b="0" lang="en-US" sz="12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70" name="Picture 5" descr="A city skyline with a blue and yellow background&#10;&#10;Description automatically generated"/>
          <p:cNvPicPr/>
          <p:nvPr/>
        </p:nvPicPr>
        <p:blipFill>
          <a:blip r:embed="rId1"/>
          <a:stretch/>
        </p:blipFill>
        <p:spPr>
          <a:xfrm>
            <a:off x="4306680" y="294840"/>
            <a:ext cx="7578360" cy="5033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IEEE Brigh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a0c2f"/>
      </a:accent1>
      <a:accent2>
        <a:srgbClr val="ffa300"/>
      </a:accent2>
      <a:accent3>
        <a:srgbClr val="00843d"/>
      </a:accent3>
      <a:accent4>
        <a:srgbClr val="981d97"/>
      </a:accent4>
      <a:accent5>
        <a:srgbClr val="009ca6"/>
      </a:accent5>
      <a:accent6>
        <a:srgbClr val="00629b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IEEE Brigh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a0c2f"/>
      </a:accent1>
      <a:accent2>
        <a:srgbClr val="ffa300"/>
      </a:accent2>
      <a:accent3>
        <a:srgbClr val="00843d"/>
      </a:accent3>
      <a:accent4>
        <a:srgbClr val="981d97"/>
      </a:accent4>
      <a:accent5>
        <a:srgbClr val="009ca6"/>
      </a:accent5>
      <a:accent6>
        <a:srgbClr val="00629b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IEEE Brigh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a0c2f"/>
      </a:accent1>
      <a:accent2>
        <a:srgbClr val="ffa300"/>
      </a:accent2>
      <a:accent3>
        <a:srgbClr val="00843d"/>
      </a:accent3>
      <a:accent4>
        <a:srgbClr val="981d97"/>
      </a:accent4>
      <a:accent5>
        <a:srgbClr val="009ca6"/>
      </a:accent5>
      <a:accent6>
        <a:srgbClr val="00629b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IEEE Brigh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a0c2f"/>
      </a:accent1>
      <a:accent2>
        <a:srgbClr val="ffa300"/>
      </a:accent2>
      <a:accent3>
        <a:srgbClr val="00843d"/>
      </a:accent3>
      <a:accent4>
        <a:srgbClr val="981d97"/>
      </a:accent4>
      <a:accent5>
        <a:srgbClr val="009ca6"/>
      </a:accent5>
      <a:accent6>
        <a:srgbClr val="00629b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IEEE Brigh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a0c2f"/>
      </a:accent1>
      <a:accent2>
        <a:srgbClr val="ffa300"/>
      </a:accent2>
      <a:accent3>
        <a:srgbClr val="00843d"/>
      </a:accent3>
      <a:accent4>
        <a:srgbClr val="981d97"/>
      </a:accent4>
      <a:accent5>
        <a:srgbClr val="009ca6"/>
      </a:accent5>
      <a:accent6>
        <a:srgbClr val="00629b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IEEE Brigh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a0c2f"/>
      </a:accent1>
      <a:accent2>
        <a:srgbClr val="ffa300"/>
      </a:accent2>
      <a:accent3>
        <a:srgbClr val="00843d"/>
      </a:accent3>
      <a:accent4>
        <a:srgbClr val="981d97"/>
      </a:accent4>
      <a:accent5>
        <a:srgbClr val="009ca6"/>
      </a:accent5>
      <a:accent6>
        <a:srgbClr val="00629b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IEEE Brigh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a0c2f"/>
      </a:accent1>
      <a:accent2>
        <a:srgbClr val="ffa300"/>
      </a:accent2>
      <a:accent3>
        <a:srgbClr val="00843d"/>
      </a:accent3>
      <a:accent4>
        <a:srgbClr val="981d97"/>
      </a:accent4>
      <a:accent5>
        <a:srgbClr val="009ca6"/>
      </a:accent5>
      <a:accent6>
        <a:srgbClr val="00629b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IEEE Brigh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a0c2f"/>
      </a:accent1>
      <a:accent2>
        <a:srgbClr val="ffa300"/>
      </a:accent2>
      <a:accent3>
        <a:srgbClr val="00843d"/>
      </a:accent3>
      <a:accent4>
        <a:srgbClr val="981d97"/>
      </a:accent4>
      <a:accent5>
        <a:srgbClr val="009ca6"/>
      </a:accent5>
      <a:accent6>
        <a:srgbClr val="00629b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IEEE Brigh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a0c2f"/>
      </a:accent1>
      <a:accent2>
        <a:srgbClr val="ffa300"/>
      </a:accent2>
      <a:accent3>
        <a:srgbClr val="00843d"/>
      </a:accent3>
      <a:accent4>
        <a:srgbClr val="981d97"/>
      </a:accent4>
      <a:accent5>
        <a:srgbClr val="009ca6"/>
      </a:accent5>
      <a:accent6>
        <a:srgbClr val="00629b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IEEE Brigh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a0c2f"/>
      </a:accent1>
      <a:accent2>
        <a:srgbClr val="ffa300"/>
      </a:accent2>
      <a:accent3>
        <a:srgbClr val="00843d"/>
      </a:accent3>
      <a:accent4>
        <a:srgbClr val="981d97"/>
      </a:accent4>
      <a:accent5>
        <a:srgbClr val="009ca6"/>
      </a:accent5>
      <a:accent6>
        <a:srgbClr val="00629b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SEC2024_presentation template</Template>
  <TotalTime>322</TotalTime>
  <Application>LibreOffice/24.2.0.3$Linux_X86_64 LibreOffice_project/420$Build-3</Application>
  <AppVersion>15.0000</AppVersion>
  <Words>49</Words>
  <Paragraphs>19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2024-01-28T22:59:39Z</dcterms:created>
  <dc:creator>Grigorian, Eric</dc:creator>
  <dc:description/>
  <dc:language>en-US</dc:language>
  <cp:lastModifiedBy/>
  <dcterms:modified xsi:type="dcterms:W3CDTF">2024-02-27T21:33:32Z</dcterms:modified>
  <cp:revision>11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4</vt:i4>
  </property>
</Properties>
</file>